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39600188"/>
  <p:notesSz cx="6858000" cy="9144000"/>
  <p:defaultTextStyle>
    <a:defPPr>
      <a:defRPr lang="pt-BR"/>
    </a:defPPr>
    <a:lvl1pPr marL="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1pPr>
    <a:lvl2pPr marL="172798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2pPr>
    <a:lvl3pPr marL="3455975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3pPr>
    <a:lvl4pPr marL="518396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4pPr>
    <a:lvl5pPr marL="691195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5pPr>
    <a:lvl6pPr marL="863993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6pPr>
    <a:lvl7pPr marL="10367924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7pPr>
    <a:lvl8pPr marL="1209591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8pPr>
    <a:lvl9pPr marL="13823899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925E"/>
    <a:srgbClr val="2E2C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7" d="100"/>
          <a:sy n="37" d="100"/>
        </p:scale>
        <p:origin x="33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6480867"/>
            <a:ext cx="27539395" cy="1378673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0799268"/>
            <a:ext cx="24299466" cy="9560876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1C17-6176-4790-84B4-998218AEC1FD}" type="datetimeFigureOut">
              <a:rPr lang="pt-BR" smtClean="0"/>
              <a:t>13/03/2019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446F-535A-495D-A495-D7EAB6B98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723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1C17-6176-4790-84B4-998218AEC1FD}" type="datetimeFigureOut">
              <a:rPr lang="pt-BR" smtClean="0"/>
              <a:t>13/03/2019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446F-535A-495D-A495-D7EAB6B98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660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108343"/>
            <a:ext cx="6986096" cy="33559329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108343"/>
            <a:ext cx="20553298" cy="33559329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1C17-6176-4790-84B4-998218AEC1FD}" type="datetimeFigureOut">
              <a:rPr lang="pt-BR" smtClean="0"/>
              <a:t>13/03/2019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446F-535A-495D-A495-D7EAB6B98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130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1C17-6176-4790-84B4-998218AEC1FD}" type="datetimeFigureOut">
              <a:rPr lang="pt-BR" smtClean="0"/>
              <a:t>13/03/2019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446F-535A-495D-A495-D7EAB6B98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801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9872559"/>
            <a:ext cx="27944386" cy="16472575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6500971"/>
            <a:ext cx="27944386" cy="8662538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1C17-6176-4790-84B4-998218AEC1FD}" type="datetimeFigureOut">
              <a:rPr lang="pt-BR" smtClean="0"/>
              <a:t>13/03/2019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446F-535A-495D-A495-D7EAB6B98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170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0541716"/>
            <a:ext cx="13769697" cy="2512595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0541716"/>
            <a:ext cx="13769697" cy="2512595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1C17-6176-4790-84B4-998218AEC1FD}" type="datetimeFigureOut">
              <a:rPr lang="pt-BR" smtClean="0"/>
              <a:t>13/03/2019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446F-535A-495D-A495-D7EAB6B98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488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108352"/>
            <a:ext cx="27944386" cy="765420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9707549"/>
            <a:ext cx="13706415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4465069"/>
            <a:ext cx="13706415" cy="21275937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9707549"/>
            <a:ext cx="13773917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4465069"/>
            <a:ext cx="13773917" cy="21275937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1C17-6176-4790-84B4-998218AEC1FD}" type="datetimeFigureOut">
              <a:rPr lang="pt-BR" smtClean="0"/>
              <a:t>13/03/2019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446F-535A-495D-A495-D7EAB6B98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981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1C17-6176-4790-84B4-998218AEC1FD}" type="datetimeFigureOut">
              <a:rPr lang="pt-BR" smtClean="0"/>
              <a:t>13/03/2019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446F-535A-495D-A495-D7EAB6B98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30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1C17-6176-4790-84B4-998218AEC1FD}" type="datetimeFigureOut">
              <a:rPr lang="pt-BR" smtClean="0"/>
              <a:t>13/03/2019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446F-535A-495D-A495-D7EAB6B98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55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5701703"/>
            <a:ext cx="16402140" cy="28141800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1C17-6176-4790-84B4-998218AEC1FD}" type="datetimeFigureOut">
              <a:rPr lang="pt-BR" smtClean="0"/>
              <a:t>13/03/2019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446F-535A-495D-A495-D7EAB6B98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73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5701703"/>
            <a:ext cx="16402140" cy="28141800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1C17-6176-4790-84B4-998218AEC1FD}" type="datetimeFigureOut">
              <a:rPr lang="pt-BR" smtClean="0"/>
              <a:t>13/03/2019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446F-535A-495D-A495-D7EAB6B98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861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108352"/>
            <a:ext cx="27944386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0541716"/>
            <a:ext cx="27944386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01C17-6176-4790-84B4-998218AEC1FD}" type="datetimeFigureOut">
              <a:rPr lang="pt-BR" smtClean="0"/>
              <a:t>13/03/2019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36703516"/>
            <a:ext cx="1093476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F446F-535A-495D-A495-D7EAB6B98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541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43789" y="4971623"/>
            <a:ext cx="14052885" cy="1139223"/>
          </a:xfrm>
          <a:prstGeom prst="rect">
            <a:avLst/>
          </a:prstGeom>
          <a:gradFill>
            <a:gsLst>
              <a:gs pos="0">
                <a:srgbClr val="2E2C5F"/>
              </a:gs>
              <a:gs pos="100000">
                <a:srgbClr val="01925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698172" y="4971623"/>
            <a:ext cx="3287486" cy="1139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TÍTULO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189116" y="4971622"/>
            <a:ext cx="14052885" cy="1139223"/>
          </a:xfrm>
          <a:prstGeom prst="rect">
            <a:avLst/>
          </a:prstGeom>
          <a:gradFill>
            <a:gsLst>
              <a:gs pos="0">
                <a:srgbClr val="2E2C5F"/>
              </a:gs>
              <a:gs pos="100000">
                <a:srgbClr val="01925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443789" y="6593305"/>
            <a:ext cx="140528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Lorem Ipsum</a:t>
            </a:r>
            <a:r>
              <a:rPr lang="en-US" sz="2800" dirty="0"/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sz="2800" dirty="0" err="1"/>
              <a:t>popularised</a:t>
            </a:r>
            <a:r>
              <a:rPr lang="en-US" sz="2800" dirty="0"/>
              <a:t> in the 1960s with the release of </a:t>
            </a:r>
            <a:r>
              <a:rPr lang="en-US" sz="2800" dirty="0" err="1"/>
              <a:t>Letraset</a:t>
            </a:r>
            <a:r>
              <a:rPr lang="en-US" sz="2800" dirty="0"/>
              <a:t> sheets containing Lorem Ipsum passages, and more recently with desktop publishing software like Aldus PageMaker including versions of Lorem Ipsum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0625669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3</Words>
  <Application>Microsoft Office PowerPoint</Application>
  <PresentationFormat>Personalizar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Luis Yasaka</dc:creator>
  <cp:lastModifiedBy>Luis Yasaka</cp:lastModifiedBy>
  <cp:revision>3</cp:revision>
  <dcterms:created xsi:type="dcterms:W3CDTF">2019-03-13T10:38:48Z</dcterms:created>
  <dcterms:modified xsi:type="dcterms:W3CDTF">2019-03-13T11:14:44Z</dcterms:modified>
</cp:coreProperties>
</file>